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1" r:id="rId3"/>
    <p:sldId id="273" r:id="rId4"/>
    <p:sldId id="298" r:id="rId5"/>
    <p:sldId id="308" r:id="rId6"/>
    <p:sldId id="309" r:id="rId7"/>
    <p:sldId id="275" r:id="rId8"/>
    <p:sldId id="311" r:id="rId9"/>
    <p:sldId id="299" r:id="rId10"/>
    <p:sldId id="303" r:id="rId11"/>
    <p:sldId id="300" r:id="rId12"/>
    <p:sldId id="301" r:id="rId13"/>
    <p:sldId id="276" r:id="rId14"/>
    <p:sldId id="302" r:id="rId15"/>
    <p:sldId id="277" r:id="rId16"/>
    <p:sldId id="282" r:id="rId17"/>
    <p:sldId id="283" r:id="rId18"/>
    <p:sldId id="284" r:id="rId19"/>
    <p:sldId id="312" r:id="rId20"/>
    <p:sldId id="313" r:id="rId21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E0E7ECAE7C6FDAB9B6F60C78ED521ACC2D914E02FE41396AB1F7A00CE9216AD4065C35DAA78E5F30302D8998334ABC1196E0E1361c4qBJ" TargetMode="Externa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0C24EE7D8A7CE2464BAD47E346575C48AAAF1701FC3158EC6C6F634DBD378238A1DD970EDFEC6091C1303729249F0E4l13AM" TargetMode="Externa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ivashof@edu.sochi.ru" TargetMode="Externa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ivashof@edu.sochi.ru" TargetMode="Externa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ivashof@edu.sochi.ru" TargetMode="Externa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горячего питания в образовательных организациях в 2023-2024 учебном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370306" cy="216024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Управление по образованию и науке администрации муниципального образования городской округ город-курорт Сочи Краснодарского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2550508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39"/>
            <a:ext cx="897050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приказом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18.11.2022 N 1001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Порядка обеспечения бесплатным двухразовым питанием обучающихся с ограниченными возможностями здоровья, обучение которых организовано федеральными государственными образовательными организациями, находящимися в ведении Министерства просвещения Российской Федерации, на дому, в том числе возможности замены бесплатного двухразового питания денежной компенсацией",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администрации муниципального образования городской округ город-курорт Сочи Краснодарского края от 22 марта 2022 года № 717 (в редакции от 22.02.2023 № 489)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компенсация обучающимся с ОВЗ, детям-инвалидам принятым на обучение в образовательную организацию с начала учебного года или приобретающим право на денежную компенсацию с начала учебного года, предоставляется с 1 сентября учебного года.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компенсация обучающимся с ОВЗ, принятым на обучение в образовательную организацию в течение учебного года или приобретающим право на денежную компенсацию в течение учебного года, предоставляется с  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1-го числа месяца, следующего за месяцем подачи заявления о денежной компенсации.</a:t>
            </a:r>
          </a:p>
        </p:txBody>
      </p:sp>
    </p:spTree>
    <p:extLst>
      <p:ext uri="{BB962C8B-B14F-4D97-AF65-F5344CB8AC3E}">
        <p14:creationId xmlns:p14="http://schemas.microsoft.com/office/powerpoint/2010/main" val="804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954555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Предоставляется бесплатное двухразовое питание для обучающихся один из родителей (один из законных представителей) которых находится в зоне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следующим категориям: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призван на военную службу по частичной мобилизации в Вооруженные Силы Российской Федерации в соответствии с Указом Президента Российской Федерации от 21 сентября 2022 года № 647 «Об объявлении частичной мобилизации в Российской Федерации»; 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заключил контракт для участия в специальной военной операции, начатой 24 февраля 2022 года; 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получил повестку в рамках частичной мобилизации, но изъявил желание участвовать в специальной военной операции, начатой 24 февраля 2022 года, самостоятельно прибыв в военный комиссариат и заключившим контракт для участия в специальной военной операции, начатой 24 февраля 2022 года; 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погибшим (умершим) при исполнении обязанностей военной службы (службы) в период проведения специальной военной операции, либо позднее, в установленном законом порядке, но вследствие увечья (ранения, травмы, контузии) или заболевания, полученного при выполнении задач в ходе проведения специальной военной операции.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 «Родителям»</a:t>
            </a:r>
          </a:p>
        </p:txBody>
      </p:sp>
    </p:spTree>
    <p:extLst>
      <p:ext uri="{BB962C8B-B14F-4D97-AF65-F5344CB8AC3E}">
        <p14:creationId xmlns:p14="http://schemas.microsoft.com/office/powerpoint/2010/main" val="3295168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/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гражданина находящегося на территории СВО подтверждающий степень родителя (законного представителя) обучающегося;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из военкомата для мобилизованных граждан; 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контракта или справку из военкомата для граждан, проходящих военную службу, в соответствии и с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пунктом 7 статьи 38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закона от 28 марта 1998 года № 53-ФЗ «О воинской обязанности и военной службе»;    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контракта или справку из военкомата для граждан, заключивших контракт о добровольном содействии в выполнении задач, возложенных на Вооруженные Силы Российской Федерации.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погибших:</a:t>
            </a:r>
          </a:p>
          <a:p>
            <a:pPr marL="109728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 из военкомата о гибели; </a:t>
            </a:r>
          </a:p>
          <a:p>
            <a:pPr marL="109728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свидетельства о смерти для погибших (умерших) позднее после участия в СВО, но вследствие увечья (ранения, травмы, контузии) или заболевания, полученного при выполнении задач в ходе проведения специальной военной операции; </a:t>
            </a:r>
          </a:p>
          <a:p>
            <a:pPr marL="109728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 об обстоятельствах гибели (смерти) военнослужащего или лица, уволенного с военной службы.»;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Льгота носит заявительный характер.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 «Родителям» перечень документов для участников СВО:</a:t>
            </a:r>
          </a:p>
        </p:txBody>
      </p:sp>
    </p:spTree>
    <p:extLst>
      <p:ext uri="{BB962C8B-B14F-4D97-AF65-F5344CB8AC3E}">
        <p14:creationId xmlns:p14="http://schemas.microsoft.com/office/powerpoint/2010/main" val="994564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Частичная компенсация стоимости питания при условии организованного питания предоставляется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многодетным, малоимущим, опекаемым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обучающимся в размере 68,0 руб. в день питания.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обучающихся 5-11 классов, которые не относятся к льготным категориям частичная компенсация стоимости питания составляет 19,0 руб. в день питания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030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Подраздел «Родителям» льготные категории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165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обучающегося из малообеспеченной семьи - справку органа социальной защиты населения о том, что семья обучающегося является получателем ежемесячного пособия, предусмотренного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/>
              </a:rPr>
              <a:t>Законом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Краснодарского края от 15 декабря 2004 года № 807-КЗ «О ежемесячном пособии на ребенка»;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обучающегося из многодетной семьи - справку, подтверждающую постановку многодетной семьи на учет в органах социальной защиты населения по месту жительства в соответствии с Законом Краснодарского края от 22 февраля 2005 года № 836-КЗ «Социальной поддержке многодетных семей в Краснодарском края», либо копию удостоверения многодетной семьи в Краснодарском крае (предоставляется 1 раз в год в сентябре текущего года);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обучающегося, находящегося под опекой (попечительством), - копию правового акта о назначении опеки (попечительства);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заявление о согласии на обработку персональных данных заявителя и обучающегося в соответствии с законодательством Российской Федерации.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заявление о предоставлении льготы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для обучающихся льготных категорий</a:t>
            </a:r>
          </a:p>
        </p:txBody>
      </p:sp>
    </p:spTree>
    <p:extLst>
      <p:ext uri="{BB962C8B-B14F-4D97-AF65-F5344CB8AC3E}">
        <p14:creationId xmlns:p14="http://schemas.microsoft.com/office/powerpoint/2010/main" val="526317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9"/>
            <a:ext cx="8784976" cy="33123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itchFamily="18" charset="0"/>
              </a:rPr>
              <a:t>Обучающимся 5-11 классов (за исключением ОВЗ и инвалидов) 2 раза в неделю выдается 200 мл молока в асептической упаковке. 1-4 классы, дети-инвалиды, ОВЗ не получают молоко, так как оно входит в рацион питания. </a:t>
            </a:r>
          </a:p>
          <a:p>
            <a:pPr marL="0" indent="0" algn="ctr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МОЛОКО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9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96211"/>
            <a:ext cx="8784975" cy="5733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Федеральный закон от 29 декабря 2012 г. № 273-ФЗ «Об образовании в Российской Федерации»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- Федеральный закон «О качестве и безопасности пищевых продуктов» от 02.01 2000 № 29-ФЗ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- Постановление Главного государственного санитарного врача РФ от 27 октября 2020 г. № 32 «Об утверждении санитарно-эпидемиологических правил и норм СанПиН 2.3/2.4.3590-20 «Санитарно-эпидемиологические требования к организации общественного питания населения»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Методические рекомендации МР 2.4.0179-20 «Рекомендации по организации питания обучающихся общеобразовательных организаций» (утв.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Роспотребнадзором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18 мая 2020 г.)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- Методические рекомендации МР 2.4.0180-20 «Родительский контроль за организацией горячего питания детей в общеобразовательных организациях» (утв.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Роспотребнадзором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18 мая 2020 г.)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- Методические рекомендации МР 2.3.6.0233-21«Методические рекомендации к организации общественного питания населения» (утв.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Роспотребнадзором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2 марта 2021 г.)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- Методические рекомендации МР 2.40162-19.2.4 Гигиена детей и подростков «Особенности организации питания детей, страдающих сахарным диабетом и иными заболеваниями, сопровождающимися ограничениями в питании (в образовательных и оздоровительных организациях)»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Постановление Главного государственного санитарного врача РФ от 28.09.2020 года № 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</a:t>
            </a:r>
          </a:p>
          <a:p>
            <a:pPr marL="0" indent="0" algn="just">
              <a:buNone/>
            </a:pPr>
            <a:r>
              <a:rPr lang="ru-RU" sz="1400" dirty="0"/>
              <a:t>-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18.11.2022 N 1001 "Об утверждении Порядка обеспечения бесплатным двухразовым питанием обучающихся с ограниченными возможностями здоровья, обучение которых организовано федеральными государственными образовательными организациями, находящимися в ведении Министерства просвещения Российской Федерации, на дому, в том числе возможности замены бесплатного двухразового питания денежной компенса</a:t>
            </a:r>
            <a:r>
              <a:rPr lang="ru-RU" sz="1400" dirty="0"/>
              <a:t>цией"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Федеральные нормативно-правовые акты</a:t>
            </a:r>
          </a:p>
        </p:txBody>
      </p:sp>
    </p:spTree>
    <p:extLst>
      <p:ext uri="{BB962C8B-B14F-4D97-AF65-F5344CB8AC3E}">
        <p14:creationId xmlns:p14="http://schemas.microsoft.com/office/powerpoint/2010/main" val="1840497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32500" lnSpcReduction="20000"/>
          </a:bodyPr>
          <a:lstStyle/>
          <a:p>
            <a:pPr marL="0" indent="0" algn="just" fontAlgn="base">
              <a:buNone/>
            </a:pPr>
            <a:r>
              <a:rPr lang="ru-RU" b="1" dirty="0"/>
              <a:t> 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Краевой закон «Об образовании в Краснодарском крае» от 16.07.2013 </a:t>
            </a: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2770-КЗ № 273</a:t>
            </a:r>
          </a:p>
          <a:p>
            <a:pPr marL="0" indent="0" algn="just">
              <a:buNone/>
            </a:pP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министерства образования, науки и молодежной политики от 18 августа 2021 г. № 2678 «О внесении изменения в приказ министерства образования, науки и молодежной политики Краснодарского края от 30 декабря 2020 г. № 3579 «О внесении изменения в приказ министерства образования, науки и молодежной политики Краснодарского края от 14 июля 2020 г. № 1871 «Об утверждении перечня мероприятий по организации бесплатного горячего питания обучающихся, получающих начальное общее образование в государственных и муниципальных организациях Краснодарского края, обеспечивающих охват 100 процентов от числа таких обучающихся в указанных образовательных организациях»</a:t>
            </a:r>
          </a:p>
          <a:p>
            <a:pPr marL="0" indent="0" algn="just">
              <a:buNone/>
            </a:pP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Приказ министерства образования, науки и молодежной политики от 30 марта 2023 г. № 898 «Об утверждении регионального стандарта по организации питания общеобразовательных организаций Краснодарского края»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Краевые нормативно-правовые акты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288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Решение Городского Собрания муниципального образования городской округ город-курорт Сочи Краснодарского края от 24 февраля 2022 года № 19 «Об установлении частичной компенсации стоимости питания обучающихся и педагогических работников, обеспечении молоком или молочными продуктами обучающихся муниципальных образовательных организаций муниципального образования городской округ город-курорт Сочи Краснодарского края, частичной компенсации стоимости набора продуктов для приготовления горячего питания обучающимся детям-инвалидам (инвалидам), не являющимся обучающимися с ограниченными возможностями здоровья, получающим начальное общее, основное общее и среднее общее образование в муниципальных общеобразовательных организациях» (в редакции от 12.05.2022, от 08.06.2022, от 27.10.2022 № 152, от 22.12.2022 № 189, от 26.01.2023 № 8, от 28.02.2023 № 25)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Постановление администрации муниципального образования городской округ город-курорт Сочи Краснодарского края от 22 марта 2022 года № 717 «Об утверждении Порядка установления частичной компенсации стоимости питания обучающихся по образовательным программам основного общего образования, среднего общего образования по очной форме обучения и педагогических работников, обеспечения молоком или молочными продуктами обучающихся муниципальных образовательных организаций муниципального образования городской округ город-курорт Сочи Краснодарского края, компенсации стоимости набора продуктов для приготовления горячего питания обучающихся с ограниченными возможностями здоровья, детей-инвалидов (инвалидов), не являющимся обучающимися с ограниченными возможностями здоровья, получающих начальное общее, основное общее и среднее общее образование в муниципальных образовательных организациях» (в редакции  от 16.06.2022, от 20.12.2022 № 4262, от 22.02.2023 № 489)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u="sng" dirty="0">
                <a:latin typeface="Times New Roman" pitchFamily="18" charset="0"/>
                <a:cs typeface="Times New Roman" pitchFamily="18" charset="0"/>
              </a:rPr>
              <a:t>Муниципальные нормативно-правовые акты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-1" y="1205667"/>
            <a:ext cx="593413" cy="2423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58167" y="3478150"/>
            <a:ext cx="593413" cy="2423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69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244334"/>
            <a:ext cx="131684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Ответственный специалист за организацию школьного питания: </a:t>
            </a:r>
          </a:p>
          <a:p>
            <a:r>
              <a:rPr lang="ru-RU" dirty="0"/>
              <a:t>Сиваш Оксана Федоровна, тел. 8-918-204-7448, </a:t>
            </a:r>
          </a:p>
          <a:p>
            <a:r>
              <a:rPr lang="ru-RU" dirty="0"/>
              <a:t>рабочий телефон 264-71-90, кабинет 27/2.</a:t>
            </a:r>
          </a:p>
          <a:p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sivashof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sochi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79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32" y="1202498"/>
            <a:ext cx="8974801" cy="5472608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и своевременное размещение файла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площадке федерального мониторинга питания;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Актуальная информация на сайте образовательной организации в разделе «Питание в образовательной организации»;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Размещение фото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ежедневного меню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образовательной организации;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Размещение на площадке федерального мониторинга питания с актуальной информацией файла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findex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оценки организации горячего питания</a:t>
            </a:r>
          </a:p>
        </p:txBody>
      </p:sp>
    </p:spTree>
    <p:extLst>
      <p:ext uri="{BB962C8B-B14F-4D97-AF65-F5344CB8AC3E}">
        <p14:creationId xmlns:p14="http://schemas.microsoft.com/office/powerpoint/2010/main" val="1441171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079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205" y="1340768"/>
            <a:ext cx="8229600" cy="5256584"/>
          </a:xfrm>
        </p:spPr>
        <p:txBody>
          <a:bodyPr>
            <a:normAutofit/>
          </a:bodyPr>
          <a:lstStyle/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направить на электронную почту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sivashof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sochi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(Сиваш О.Ф.) Ф.И.О., контактный телефон ответственного за питание;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направить в АНО «ССП» количество питающихся 1 сентября 2023г. обучающихся 1-4 классов.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направить в АНО «ССП» актуальную информацию по обучающимся 1 классов</a:t>
            </a:r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До</a:t>
            </a:r>
            <a:r>
              <a:rPr lang="ru-RU" sz="3600" b="1" dirty="0"/>
              <a:t> </a:t>
            </a:r>
            <a:r>
              <a:rPr lang="ru-RU" sz="3600" dirty="0"/>
              <a:t>30</a:t>
            </a:r>
            <a:r>
              <a:rPr lang="ru-RU" sz="3600" b="1" dirty="0"/>
              <a:t> августа 2023 года</a:t>
            </a:r>
          </a:p>
        </p:txBody>
      </p:sp>
    </p:spTree>
    <p:extLst>
      <p:ext uri="{BB962C8B-B14F-4D97-AF65-F5344CB8AC3E}">
        <p14:creationId xmlns:p14="http://schemas.microsoft.com/office/powerpoint/2010/main" val="276864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Согласовать на педагогическом совете, утвердить приказами руководителя ОО и разместить на сайте ОО в подразделе НПА следующие положения и приказы: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Об организации горячего питания;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 школьной столовой;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Об организации питьевого режима;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бракеражной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положение регламентирующее порядок, доступа родителей, (законных представителей) в помещение для приема пищи;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О родительском контроле.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4148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начинается питание обучающихся 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разделе питания размещается фото ежедневного меню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размещается информация на платформе федерального мониторинга питания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меню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-заявки на денежную компенсацию обучающихся на дому с ОВЗ, детям-инвалидам предоставить в УОН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27/2 до 10 сентября.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2023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18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 1 сентября с целью учета табеля питающихся в обязательном порядке все школы переходят в программу «Аксиома», в связи с чем, классных руководителей, а также ответственных за питание должны пройти обучение по программе «Аксиома».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 1 сентября в программу «Аксиома» необходимо внести списки детей по категориям: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ОВЗ,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из семей СВО,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-дети из многодетных семей,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-дети из малоимущих семей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дальнейшем, своевременно (незамедлительно) отражать происходящие изменения (переход из класса в класс, из школы в другую школу, в другую категорию).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внесенные данные (цифры, фамилии и категории детей) должны быть утверждены приказами.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Программа «Аксиома»</a:t>
            </a:r>
          </a:p>
        </p:txBody>
      </p:sp>
    </p:spTree>
    <p:extLst>
      <p:ext uri="{BB962C8B-B14F-4D97-AF65-F5344CB8AC3E}">
        <p14:creationId xmlns:p14="http://schemas.microsoft.com/office/powerpoint/2010/main" val="23644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r>
              <a:rPr lang="ru-RU" dirty="0"/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с утверждением списка обучающихся (список делается отдельным приложением) о бесплатном двухразовом питании обучающихся с ОВЗ; детей-инвалидов; обучающихся, родители которых находятся в зоне СВО. На сайт загружаются приказы без списка детей. 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Утвердить приказом ответственного за питание; ответственного за размещение информации о питании на сайт ОО, ответственного за размещение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меню.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утвердить график школьного питания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заполнить и утвердить паспорт пищеблока.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Издать и разместить на сайте ОО в разделе НПА:</a:t>
            </a:r>
          </a:p>
        </p:txBody>
      </p:sp>
    </p:spTree>
    <p:extLst>
      <p:ext uri="{BB962C8B-B14F-4D97-AF65-F5344CB8AC3E}">
        <p14:creationId xmlns:p14="http://schemas.microsoft.com/office/powerpoint/2010/main" val="77941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30 августа 2023 года на базе школы № 19 (ул. Ландышевая, 17) в 11-30 состоится общегородская дегустация блюд школьного меню. </a:t>
            </a: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Необходимо обеспечить участие не менее 1 представителя родительской общественности и ответственного за питание. Направить список участников в срок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28 августа. 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sivashof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sochi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До 20.09.2023 с участием родительской общественности провести дегустацию блюд школьного меню  в каждой образовательной организации. Разместить информацию на сайте ОО , а также краткую информацию с приложением фото-отчетом направить на электронную почту 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sivashof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sochi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(Сиваш О.Ф.)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Дегустация школьного питания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38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Обучающиеся с ограниченными возможностями здоровья, дети-инвалиды, получающие образование в образовательной организации получают двухразовое бесплатное горячее питание (разместить заявление)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Обучающиеся с ограниченными возможностями здоровья, дети-инвалиды, получающие образование на дому получают денежную компенсацию за двухразовое горячее питание в размере: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 класс – 249,40 руб. в день обучения; 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5-11 класс – 268,16 руб. в день обучения (разместить заявление)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подразделе «Родителям» разместить следующую информацию:</a:t>
            </a:r>
          </a:p>
        </p:txBody>
      </p:sp>
    </p:spTree>
    <p:extLst>
      <p:ext uri="{BB962C8B-B14F-4D97-AF65-F5344CB8AC3E}">
        <p14:creationId xmlns:p14="http://schemas.microsoft.com/office/powerpoint/2010/main" val="2376555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1521</TotalTime>
  <Words>1241</Words>
  <Application>Microsoft Office PowerPoint</Application>
  <PresentationFormat>Экран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Об организации горячего питания в образовательных организациях в 2023-2024 учебном году</vt:lpstr>
      <vt:lpstr>Рейтинг оценки организации горячего питания</vt:lpstr>
      <vt:lpstr>До 30 августа 2023 года</vt:lpstr>
      <vt:lpstr>Презентация PowerPoint</vt:lpstr>
      <vt:lpstr>С 1 сентября 2023 года</vt:lpstr>
      <vt:lpstr>Программа «Аксиома»</vt:lpstr>
      <vt:lpstr>Издать и разместить на сайте ОО в разделе НПА:</vt:lpstr>
      <vt:lpstr>Дегустация школьного питания</vt:lpstr>
      <vt:lpstr>В подразделе «Родителям» разместить следующую информацию:</vt:lpstr>
      <vt:lpstr>Презентация PowerPoint</vt:lpstr>
      <vt:lpstr>Подраздел «Родителям»</vt:lpstr>
      <vt:lpstr>Подраздел «Родителям» перечень документов для участников СВО:</vt:lpstr>
      <vt:lpstr>Подраздел «Родителям» льготные категории </vt:lpstr>
      <vt:lpstr>Перечень документов для обучающихся льготных категорий</vt:lpstr>
      <vt:lpstr> МОЛОКО </vt:lpstr>
      <vt:lpstr>Федеральные нормативно-правовые акты</vt:lpstr>
      <vt:lpstr>Краевые нормативно-правовые акты </vt:lpstr>
      <vt:lpstr>Муниципальные нормативно-правовые акты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горячего питания в образовательных организациях в 2022-2023 учебном году</dc:title>
  <dc:creator>Сиваш Оксана Федоровна</dc:creator>
  <cp:lastModifiedBy>elenalewa6563@mail.ru</cp:lastModifiedBy>
  <cp:revision>85</cp:revision>
  <cp:lastPrinted>2023-08-10T13:00:27Z</cp:lastPrinted>
  <dcterms:created xsi:type="dcterms:W3CDTF">2022-07-14T11:18:26Z</dcterms:created>
  <dcterms:modified xsi:type="dcterms:W3CDTF">2023-09-11T18:37:46Z</dcterms:modified>
</cp:coreProperties>
</file>